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de-DE"/>
    </a:defPPr>
    <a:lvl1pPr marL="0" algn="l" defTabSz="81616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083" algn="l" defTabSz="81616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167" algn="l" defTabSz="81616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250" algn="l" defTabSz="81616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333" algn="l" defTabSz="81616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416" algn="l" defTabSz="81616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499" algn="l" defTabSz="81616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6583" algn="l" defTabSz="81616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4666" algn="l" defTabSz="81616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66"/>
    <a:srgbClr val="335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252" autoAdjust="0"/>
    <p:restoredTop sz="94660"/>
  </p:normalViewPr>
  <p:slideViewPr>
    <p:cSldViewPr>
      <p:cViewPr varScale="1">
        <p:scale>
          <a:sx n="132" d="100"/>
          <a:sy n="132" d="100"/>
        </p:scale>
        <p:origin x="-96" y="-8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4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fld id="{83C4B396-DE66-40E2-9476-FB551563CD35}" type="datetimeFigureOut">
              <a:rPr lang="de-DE" smtClean="0"/>
              <a:t>05.04.2013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fld id="{B2C5D286-C189-4AA5-B523-9FA549856F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4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fld id="{83C4B396-DE66-40E2-9476-FB551563CD35}" type="datetimeFigureOut">
              <a:rPr lang="de-DE" smtClean="0"/>
              <a:t>05.04.2013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fld id="{B2C5D286-C189-4AA5-B523-9FA549856F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53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fld id="{83C4B396-DE66-40E2-9476-FB551563CD35}" type="datetimeFigureOut">
              <a:rPr lang="de-DE" smtClean="0"/>
              <a:t>05.04.2013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fld id="{B2C5D286-C189-4AA5-B523-9FA549856F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017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008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0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1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2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3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41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4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65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46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fld id="{83C4B396-DE66-40E2-9476-FB551563CD35}" type="datetimeFigureOut">
              <a:rPr lang="de-DE" smtClean="0"/>
              <a:t>05.04.2013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fld id="{B2C5D286-C189-4AA5-B523-9FA549856F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50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292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083" indent="0">
              <a:buNone/>
              <a:defRPr sz="1800" b="1"/>
            </a:lvl2pPr>
            <a:lvl3pPr marL="816167" indent="0">
              <a:buNone/>
              <a:defRPr sz="1600" b="1"/>
            </a:lvl3pPr>
            <a:lvl4pPr marL="1224250" indent="0">
              <a:buNone/>
              <a:defRPr sz="1400" b="1"/>
            </a:lvl4pPr>
            <a:lvl5pPr marL="1632333" indent="0">
              <a:buNone/>
              <a:defRPr sz="1400" b="1"/>
            </a:lvl5pPr>
            <a:lvl6pPr marL="2040416" indent="0">
              <a:buNone/>
              <a:defRPr sz="1400" b="1"/>
            </a:lvl6pPr>
            <a:lvl7pPr marL="2448499" indent="0">
              <a:buNone/>
              <a:defRPr sz="1400" b="1"/>
            </a:lvl7pPr>
            <a:lvl8pPr marL="2856583" indent="0">
              <a:buNone/>
              <a:defRPr sz="1400" b="1"/>
            </a:lvl8pPr>
            <a:lvl9pPr marL="3264666" indent="0">
              <a:buNone/>
              <a:defRPr sz="1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083" indent="0">
              <a:buNone/>
              <a:defRPr sz="1800" b="1"/>
            </a:lvl2pPr>
            <a:lvl3pPr marL="816167" indent="0">
              <a:buNone/>
              <a:defRPr sz="1600" b="1"/>
            </a:lvl3pPr>
            <a:lvl4pPr marL="1224250" indent="0">
              <a:buNone/>
              <a:defRPr sz="1400" b="1"/>
            </a:lvl4pPr>
            <a:lvl5pPr marL="1632333" indent="0">
              <a:buNone/>
              <a:defRPr sz="1400" b="1"/>
            </a:lvl5pPr>
            <a:lvl6pPr marL="2040416" indent="0">
              <a:buNone/>
              <a:defRPr sz="1400" b="1"/>
            </a:lvl6pPr>
            <a:lvl7pPr marL="2448499" indent="0">
              <a:buNone/>
              <a:defRPr sz="1400" b="1"/>
            </a:lvl7pPr>
            <a:lvl8pPr marL="2856583" indent="0">
              <a:buNone/>
              <a:defRPr sz="1400" b="1"/>
            </a:lvl8pPr>
            <a:lvl9pPr marL="3264666" indent="0">
              <a:buNone/>
              <a:defRPr sz="1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fld id="{83C4B396-DE66-40E2-9476-FB551563CD35}" type="datetimeFigureOut">
              <a:rPr lang="de-DE" smtClean="0"/>
              <a:t>05.04.2013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fld id="{B2C5D286-C189-4AA5-B523-9FA549856F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145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fld id="{83C4B396-DE66-40E2-9476-FB551563CD35}" type="datetimeFigureOut">
              <a:rPr lang="de-DE" smtClean="0"/>
              <a:t>05.04.2013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fld id="{B2C5D286-C189-4AA5-B523-9FA549856F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94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fld id="{83C4B396-DE66-40E2-9476-FB551563CD35}" type="datetimeFigureOut">
              <a:rPr lang="de-DE" smtClean="0"/>
              <a:t>05.04.2013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fld id="{B2C5D286-C189-4AA5-B523-9FA549856F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65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083" indent="0">
              <a:buNone/>
              <a:defRPr sz="1100"/>
            </a:lvl2pPr>
            <a:lvl3pPr marL="816167" indent="0">
              <a:buNone/>
              <a:defRPr sz="900"/>
            </a:lvl3pPr>
            <a:lvl4pPr marL="1224250" indent="0">
              <a:buNone/>
              <a:defRPr sz="800"/>
            </a:lvl4pPr>
            <a:lvl5pPr marL="1632333" indent="0">
              <a:buNone/>
              <a:defRPr sz="800"/>
            </a:lvl5pPr>
            <a:lvl6pPr marL="2040416" indent="0">
              <a:buNone/>
              <a:defRPr sz="800"/>
            </a:lvl6pPr>
            <a:lvl7pPr marL="2448499" indent="0">
              <a:buNone/>
              <a:defRPr sz="800"/>
            </a:lvl7pPr>
            <a:lvl8pPr marL="2856583" indent="0">
              <a:buNone/>
              <a:defRPr sz="800"/>
            </a:lvl8pPr>
            <a:lvl9pPr marL="3264666" indent="0">
              <a:buNone/>
              <a:defRPr sz="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fld id="{83C4B396-DE66-40E2-9476-FB551563CD35}" type="datetimeFigureOut">
              <a:rPr lang="de-DE" smtClean="0"/>
              <a:t>05.04.2013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fld id="{B2C5D286-C189-4AA5-B523-9FA549856F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966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083" indent="0">
              <a:buNone/>
              <a:defRPr sz="2500"/>
            </a:lvl2pPr>
            <a:lvl3pPr marL="816167" indent="0">
              <a:buNone/>
              <a:defRPr sz="2100"/>
            </a:lvl3pPr>
            <a:lvl4pPr marL="1224250" indent="0">
              <a:buNone/>
              <a:defRPr sz="1800"/>
            </a:lvl4pPr>
            <a:lvl5pPr marL="1632333" indent="0">
              <a:buNone/>
              <a:defRPr sz="1800"/>
            </a:lvl5pPr>
            <a:lvl6pPr marL="2040416" indent="0">
              <a:buNone/>
              <a:defRPr sz="1800"/>
            </a:lvl6pPr>
            <a:lvl7pPr marL="2448499" indent="0">
              <a:buNone/>
              <a:defRPr sz="1800"/>
            </a:lvl7pPr>
            <a:lvl8pPr marL="2856583" indent="0">
              <a:buNone/>
              <a:defRPr sz="1800"/>
            </a:lvl8pPr>
            <a:lvl9pPr marL="3264666" indent="0">
              <a:buNone/>
              <a:defRPr sz="18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083" indent="0">
              <a:buNone/>
              <a:defRPr sz="1100"/>
            </a:lvl2pPr>
            <a:lvl3pPr marL="816167" indent="0">
              <a:buNone/>
              <a:defRPr sz="900"/>
            </a:lvl3pPr>
            <a:lvl4pPr marL="1224250" indent="0">
              <a:buNone/>
              <a:defRPr sz="800"/>
            </a:lvl4pPr>
            <a:lvl5pPr marL="1632333" indent="0">
              <a:buNone/>
              <a:defRPr sz="800"/>
            </a:lvl5pPr>
            <a:lvl6pPr marL="2040416" indent="0">
              <a:buNone/>
              <a:defRPr sz="800"/>
            </a:lvl6pPr>
            <a:lvl7pPr marL="2448499" indent="0">
              <a:buNone/>
              <a:defRPr sz="800"/>
            </a:lvl7pPr>
            <a:lvl8pPr marL="2856583" indent="0">
              <a:buNone/>
              <a:defRPr sz="800"/>
            </a:lvl8pPr>
            <a:lvl9pPr marL="3264666" indent="0">
              <a:buNone/>
              <a:defRPr sz="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fld id="{83C4B396-DE66-40E2-9476-FB551563CD35}" type="datetimeFigureOut">
              <a:rPr lang="de-DE" smtClean="0"/>
              <a:t>05.04.2013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81617" tIns="40808" rIns="81617" bIns="40808"/>
          <a:lstStyle/>
          <a:p>
            <a:fld id="{B2C5D286-C189-4AA5-B523-9FA549856F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668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/>
          <p:nvPr userDrawn="1"/>
        </p:nvSpPr>
        <p:spPr>
          <a:xfrm>
            <a:off x="1760381" y="4700302"/>
            <a:ext cx="7400784" cy="452781"/>
          </a:xfrm>
          <a:custGeom>
            <a:avLst/>
            <a:gdLst>
              <a:gd name="connsiteX0" fmla="*/ 0 w 29432250"/>
              <a:gd name="connsiteY0" fmla="*/ 1771650 h 1800225"/>
              <a:gd name="connsiteX1" fmla="*/ 228600 w 29432250"/>
              <a:gd name="connsiteY1" fmla="*/ 1485900 h 1800225"/>
              <a:gd name="connsiteX2" fmla="*/ 3486150 w 29432250"/>
              <a:gd name="connsiteY2" fmla="*/ 1485900 h 1800225"/>
              <a:gd name="connsiteX3" fmla="*/ 4514850 w 29432250"/>
              <a:gd name="connsiteY3" fmla="*/ 0 h 1800225"/>
              <a:gd name="connsiteX4" fmla="*/ 29432250 w 29432250"/>
              <a:gd name="connsiteY4" fmla="*/ 0 h 1800225"/>
              <a:gd name="connsiteX5" fmla="*/ 29432250 w 29432250"/>
              <a:gd name="connsiteY5" fmla="*/ 1800225 h 1800225"/>
              <a:gd name="connsiteX6" fmla="*/ 0 w 29432250"/>
              <a:gd name="connsiteY6" fmla="*/ 1771650 h 180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432250" h="1800225">
                <a:moveTo>
                  <a:pt x="0" y="1771650"/>
                </a:moveTo>
                <a:lnTo>
                  <a:pt x="228600" y="1485900"/>
                </a:lnTo>
                <a:lnTo>
                  <a:pt x="3486150" y="1485900"/>
                </a:lnTo>
                <a:lnTo>
                  <a:pt x="4514850" y="0"/>
                </a:lnTo>
                <a:lnTo>
                  <a:pt x="29432250" y="0"/>
                </a:lnTo>
                <a:lnTo>
                  <a:pt x="29432250" y="1800225"/>
                </a:lnTo>
                <a:lnTo>
                  <a:pt x="0" y="1771650"/>
                </a:lnTo>
                <a:close/>
              </a:path>
            </a:pathLst>
          </a:custGeom>
          <a:solidFill>
            <a:srgbClr val="336666"/>
          </a:solidFill>
          <a:ln>
            <a:noFill/>
          </a:ln>
          <a:effectLst>
            <a:outerShdw blurRad="177800" dist="101600" algn="ctr" rotWithShape="0">
              <a:schemeClr val="tx1">
                <a:lumMod val="95000"/>
                <a:lumOff val="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988" tIns="11494" rIns="22988" bIns="11494" rtlCol="0" anchor="ctr"/>
          <a:lstStyle/>
          <a:p>
            <a:pPr lvl="0" algn="ctr"/>
            <a:endParaRPr lang="de-DE"/>
          </a:p>
        </p:txBody>
      </p:sp>
      <p:sp>
        <p:nvSpPr>
          <p:cNvPr id="9" name="Freihandform 8"/>
          <p:cNvSpPr/>
          <p:nvPr userDrawn="1"/>
        </p:nvSpPr>
        <p:spPr>
          <a:xfrm>
            <a:off x="-39008" y="-28748"/>
            <a:ext cx="9210064" cy="1092425"/>
          </a:xfrm>
          <a:custGeom>
            <a:avLst/>
            <a:gdLst>
              <a:gd name="connsiteX0" fmla="*/ 0 w 36375975"/>
              <a:gd name="connsiteY0" fmla="*/ 0 h 4514850"/>
              <a:gd name="connsiteX1" fmla="*/ 36375975 w 36375975"/>
              <a:gd name="connsiteY1" fmla="*/ 0 h 4514850"/>
              <a:gd name="connsiteX2" fmla="*/ 36375975 w 36375975"/>
              <a:gd name="connsiteY2" fmla="*/ 885825 h 4514850"/>
              <a:gd name="connsiteX3" fmla="*/ 30718125 w 36375975"/>
              <a:gd name="connsiteY3" fmla="*/ 942975 h 4514850"/>
              <a:gd name="connsiteX4" fmla="*/ 29803725 w 36375975"/>
              <a:gd name="connsiteY4" fmla="*/ 4514850 h 4514850"/>
              <a:gd name="connsiteX5" fmla="*/ 1800225 w 36375975"/>
              <a:gd name="connsiteY5" fmla="*/ 4514850 h 4514850"/>
              <a:gd name="connsiteX6" fmla="*/ 1257300 w 36375975"/>
              <a:gd name="connsiteY6" fmla="*/ 3800475 h 4514850"/>
              <a:gd name="connsiteX7" fmla="*/ 0 w 36375975"/>
              <a:gd name="connsiteY7" fmla="*/ 3800475 h 4514850"/>
              <a:gd name="connsiteX8" fmla="*/ 0 w 36375975"/>
              <a:gd name="connsiteY8" fmla="*/ 0 h 4514850"/>
              <a:gd name="connsiteX0" fmla="*/ 0 w 36375975"/>
              <a:gd name="connsiteY0" fmla="*/ 0 h 4514850"/>
              <a:gd name="connsiteX1" fmla="*/ 36375975 w 36375975"/>
              <a:gd name="connsiteY1" fmla="*/ 0 h 4514850"/>
              <a:gd name="connsiteX2" fmla="*/ 36375975 w 36375975"/>
              <a:gd name="connsiteY2" fmla="*/ 885825 h 4514850"/>
              <a:gd name="connsiteX3" fmla="*/ 30718124 w 36375975"/>
              <a:gd name="connsiteY3" fmla="*/ 685800 h 4514850"/>
              <a:gd name="connsiteX4" fmla="*/ 29803725 w 36375975"/>
              <a:gd name="connsiteY4" fmla="*/ 4514850 h 4514850"/>
              <a:gd name="connsiteX5" fmla="*/ 1800225 w 36375975"/>
              <a:gd name="connsiteY5" fmla="*/ 4514850 h 4514850"/>
              <a:gd name="connsiteX6" fmla="*/ 1257300 w 36375975"/>
              <a:gd name="connsiteY6" fmla="*/ 3800475 h 4514850"/>
              <a:gd name="connsiteX7" fmla="*/ 0 w 36375975"/>
              <a:gd name="connsiteY7" fmla="*/ 3800475 h 4514850"/>
              <a:gd name="connsiteX8" fmla="*/ 0 w 36375975"/>
              <a:gd name="connsiteY8" fmla="*/ 0 h 4514850"/>
              <a:gd name="connsiteX0" fmla="*/ 0 w 36375975"/>
              <a:gd name="connsiteY0" fmla="*/ 0 h 4514850"/>
              <a:gd name="connsiteX1" fmla="*/ 36375975 w 36375975"/>
              <a:gd name="connsiteY1" fmla="*/ 0 h 4514850"/>
              <a:gd name="connsiteX2" fmla="*/ 36347401 w 36375975"/>
              <a:gd name="connsiteY2" fmla="*/ 657225 h 4514850"/>
              <a:gd name="connsiteX3" fmla="*/ 30718124 w 36375975"/>
              <a:gd name="connsiteY3" fmla="*/ 685800 h 4514850"/>
              <a:gd name="connsiteX4" fmla="*/ 29803725 w 36375975"/>
              <a:gd name="connsiteY4" fmla="*/ 4514850 h 4514850"/>
              <a:gd name="connsiteX5" fmla="*/ 1800225 w 36375975"/>
              <a:gd name="connsiteY5" fmla="*/ 4514850 h 4514850"/>
              <a:gd name="connsiteX6" fmla="*/ 1257300 w 36375975"/>
              <a:gd name="connsiteY6" fmla="*/ 3800475 h 4514850"/>
              <a:gd name="connsiteX7" fmla="*/ 0 w 36375975"/>
              <a:gd name="connsiteY7" fmla="*/ 3800475 h 4514850"/>
              <a:gd name="connsiteX8" fmla="*/ 0 w 36375975"/>
              <a:gd name="connsiteY8" fmla="*/ 0 h 4514850"/>
              <a:gd name="connsiteX0" fmla="*/ 0 w 36375975"/>
              <a:gd name="connsiteY0" fmla="*/ 0 h 4514850"/>
              <a:gd name="connsiteX1" fmla="*/ 36375975 w 36375975"/>
              <a:gd name="connsiteY1" fmla="*/ 0 h 4514850"/>
              <a:gd name="connsiteX2" fmla="*/ 36375975 w 36375975"/>
              <a:gd name="connsiteY2" fmla="*/ 685800 h 4514850"/>
              <a:gd name="connsiteX3" fmla="*/ 30718124 w 36375975"/>
              <a:gd name="connsiteY3" fmla="*/ 685800 h 4514850"/>
              <a:gd name="connsiteX4" fmla="*/ 29803725 w 36375975"/>
              <a:gd name="connsiteY4" fmla="*/ 4514850 h 4514850"/>
              <a:gd name="connsiteX5" fmla="*/ 1800225 w 36375975"/>
              <a:gd name="connsiteY5" fmla="*/ 4514850 h 4514850"/>
              <a:gd name="connsiteX6" fmla="*/ 1257300 w 36375975"/>
              <a:gd name="connsiteY6" fmla="*/ 3800475 h 4514850"/>
              <a:gd name="connsiteX7" fmla="*/ 0 w 36375975"/>
              <a:gd name="connsiteY7" fmla="*/ 3800475 h 4514850"/>
              <a:gd name="connsiteX8" fmla="*/ 0 w 36375975"/>
              <a:gd name="connsiteY8" fmla="*/ 0 h 4514850"/>
              <a:gd name="connsiteX0" fmla="*/ 0 w 36375975"/>
              <a:gd name="connsiteY0" fmla="*/ 0 h 4514850"/>
              <a:gd name="connsiteX1" fmla="*/ 36375975 w 36375975"/>
              <a:gd name="connsiteY1" fmla="*/ 0 h 4514850"/>
              <a:gd name="connsiteX2" fmla="*/ 36375975 w 36375975"/>
              <a:gd name="connsiteY2" fmla="*/ 685800 h 4514850"/>
              <a:gd name="connsiteX3" fmla="*/ 30718124 w 36375975"/>
              <a:gd name="connsiteY3" fmla="*/ 685800 h 4514850"/>
              <a:gd name="connsiteX4" fmla="*/ 29803725 w 36375975"/>
              <a:gd name="connsiteY4" fmla="*/ 4514850 h 4514850"/>
              <a:gd name="connsiteX5" fmla="*/ 1800225 w 36375975"/>
              <a:gd name="connsiteY5" fmla="*/ 4314825 h 4514850"/>
              <a:gd name="connsiteX6" fmla="*/ 1257300 w 36375975"/>
              <a:gd name="connsiteY6" fmla="*/ 3800475 h 4514850"/>
              <a:gd name="connsiteX7" fmla="*/ 0 w 36375975"/>
              <a:gd name="connsiteY7" fmla="*/ 3800475 h 4514850"/>
              <a:gd name="connsiteX8" fmla="*/ 0 w 36375975"/>
              <a:gd name="connsiteY8" fmla="*/ 0 h 4514850"/>
              <a:gd name="connsiteX0" fmla="*/ 0 w 36375975"/>
              <a:gd name="connsiteY0" fmla="*/ 0 h 4314825"/>
              <a:gd name="connsiteX1" fmla="*/ 36375975 w 36375975"/>
              <a:gd name="connsiteY1" fmla="*/ 0 h 4314825"/>
              <a:gd name="connsiteX2" fmla="*/ 36375975 w 36375975"/>
              <a:gd name="connsiteY2" fmla="*/ 685800 h 4314825"/>
              <a:gd name="connsiteX3" fmla="*/ 30718124 w 36375975"/>
              <a:gd name="connsiteY3" fmla="*/ 685800 h 4314825"/>
              <a:gd name="connsiteX4" fmla="*/ 29832299 w 36375975"/>
              <a:gd name="connsiteY4" fmla="*/ 4286250 h 4314825"/>
              <a:gd name="connsiteX5" fmla="*/ 1800225 w 36375975"/>
              <a:gd name="connsiteY5" fmla="*/ 4314825 h 4314825"/>
              <a:gd name="connsiteX6" fmla="*/ 1257300 w 36375975"/>
              <a:gd name="connsiteY6" fmla="*/ 3800475 h 4314825"/>
              <a:gd name="connsiteX7" fmla="*/ 0 w 36375975"/>
              <a:gd name="connsiteY7" fmla="*/ 3800475 h 4314825"/>
              <a:gd name="connsiteX8" fmla="*/ 0 w 36375975"/>
              <a:gd name="connsiteY8" fmla="*/ 0 h 4314825"/>
              <a:gd name="connsiteX0" fmla="*/ 0 w 36375975"/>
              <a:gd name="connsiteY0" fmla="*/ 0 h 4343400"/>
              <a:gd name="connsiteX1" fmla="*/ 36375975 w 36375975"/>
              <a:gd name="connsiteY1" fmla="*/ 0 h 4343400"/>
              <a:gd name="connsiteX2" fmla="*/ 36375975 w 36375975"/>
              <a:gd name="connsiteY2" fmla="*/ 685800 h 4343400"/>
              <a:gd name="connsiteX3" fmla="*/ 30718124 w 36375975"/>
              <a:gd name="connsiteY3" fmla="*/ 685800 h 4343400"/>
              <a:gd name="connsiteX4" fmla="*/ 29860875 w 36375975"/>
              <a:gd name="connsiteY4" fmla="*/ 4343400 h 4343400"/>
              <a:gd name="connsiteX5" fmla="*/ 1800225 w 36375975"/>
              <a:gd name="connsiteY5" fmla="*/ 4314825 h 4343400"/>
              <a:gd name="connsiteX6" fmla="*/ 1257300 w 36375975"/>
              <a:gd name="connsiteY6" fmla="*/ 3800475 h 4343400"/>
              <a:gd name="connsiteX7" fmla="*/ 0 w 36375975"/>
              <a:gd name="connsiteY7" fmla="*/ 3800475 h 4343400"/>
              <a:gd name="connsiteX8" fmla="*/ 0 w 36375975"/>
              <a:gd name="connsiteY8" fmla="*/ 0 h 4343400"/>
              <a:gd name="connsiteX0" fmla="*/ 0 w 36375975"/>
              <a:gd name="connsiteY0" fmla="*/ 0 h 4343400"/>
              <a:gd name="connsiteX1" fmla="*/ 36375975 w 36375975"/>
              <a:gd name="connsiteY1" fmla="*/ 0 h 4343400"/>
              <a:gd name="connsiteX2" fmla="*/ 36118801 w 36375975"/>
              <a:gd name="connsiteY2" fmla="*/ 685800 h 4343400"/>
              <a:gd name="connsiteX3" fmla="*/ 30718124 w 36375975"/>
              <a:gd name="connsiteY3" fmla="*/ 685800 h 4343400"/>
              <a:gd name="connsiteX4" fmla="*/ 29860875 w 36375975"/>
              <a:gd name="connsiteY4" fmla="*/ 4343400 h 4343400"/>
              <a:gd name="connsiteX5" fmla="*/ 1800225 w 36375975"/>
              <a:gd name="connsiteY5" fmla="*/ 4314825 h 4343400"/>
              <a:gd name="connsiteX6" fmla="*/ 1257300 w 36375975"/>
              <a:gd name="connsiteY6" fmla="*/ 3800475 h 4343400"/>
              <a:gd name="connsiteX7" fmla="*/ 0 w 36375975"/>
              <a:gd name="connsiteY7" fmla="*/ 3800475 h 4343400"/>
              <a:gd name="connsiteX8" fmla="*/ 0 w 36375975"/>
              <a:gd name="connsiteY8" fmla="*/ 0 h 4343400"/>
              <a:gd name="connsiteX0" fmla="*/ 0 w 36375975"/>
              <a:gd name="connsiteY0" fmla="*/ 0 h 4343400"/>
              <a:gd name="connsiteX1" fmla="*/ 36375975 w 36375975"/>
              <a:gd name="connsiteY1" fmla="*/ 0 h 4343400"/>
              <a:gd name="connsiteX2" fmla="*/ 35775900 w 36375975"/>
              <a:gd name="connsiteY2" fmla="*/ 685800 h 4343400"/>
              <a:gd name="connsiteX3" fmla="*/ 30718124 w 36375975"/>
              <a:gd name="connsiteY3" fmla="*/ 685800 h 4343400"/>
              <a:gd name="connsiteX4" fmla="*/ 29860875 w 36375975"/>
              <a:gd name="connsiteY4" fmla="*/ 4343400 h 4343400"/>
              <a:gd name="connsiteX5" fmla="*/ 1800225 w 36375975"/>
              <a:gd name="connsiteY5" fmla="*/ 4314825 h 4343400"/>
              <a:gd name="connsiteX6" fmla="*/ 1257300 w 36375975"/>
              <a:gd name="connsiteY6" fmla="*/ 3800475 h 4343400"/>
              <a:gd name="connsiteX7" fmla="*/ 0 w 36375975"/>
              <a:gd name="connsiteY7" fmla="*/ 3800475 h 4343400"/>
              <a:gd name="connsiteX8" fmla="*/ 0 w 36375975"/>
              <a:gd name="connsiteY8" fmla="*/ 0 h 4343400"/>
              <a:gd name="connsiteX0" fmla="*/ 0 w 36375975"/>
              <a:gd name="connsiteY0" fmla="*/ 0 h 4343400"/>
              <a:gd name="connsiteX1" fmla="*/ 36375975 w 36375975"/>
              <a:gd name="connsiteY1" fmla="*/ 0 h 4343400"/>
              <a:gd name="connsiteX2" fmla="*/ 36347400 w 36375975"/>
              <a:gd name="connsiteY2" fmla="*/ 485775 h 4343400"/>
              <a:gd name="connsiteX3" fmla="*/ 30718124 w 36375975"/>
              <a:gd name="connsiteY3" fmla="*/ 685800 h 4343400"/>
              <a:gd name="connsiteX4" fmla="*/ 29860875 w 36375975"/>
              <a:gd name="connsiteY4" fmla="*/ 4343400 h 4343400"/>
              <a:gd name="connsiteX5" fmla="*/ 1800225 w 36375975"/>
              <a:gd name="connsiteY5" fmla="*/ 4314825 h 4343400"/>
              <a:gd name="connsiteX6" fmla="*/ 1257300 w 36375975"/>
              <a:gd name="connsiteY6" fmla="*/ 3800475 h 4343400"/>
              <a:gd name="connsiteX7" fmla="*/ 0 w 36375975"/>
              <a:gd name="connsiteY7" fmla="*/ 3800475 h 4343400"/>
              <a:gd name="connsiteX8" fmla="*/ 0 w 36375975"/>
              <a:gd name="connsiteY8" fmla="*/ 0 h 4343400"/>
              <a:gd name="connsiteX0" fmla="*/ 0 w 36375975"/>
              <a:gd name="connsiteY0" fmla="*/ 0 h 4343400"/>
              <a:gd name="connsiteX1" fmla="*/ 36375975 w 36375975"/>
              <a:gd name="connsiteY1" fmla="*/ 0 h 4343400"/>
              <a:gd name="connsiteX2" fmla="*/ 36375975 w 36375975"/>
              <a:gd name="connsiteY2" fmla="*/ 485775 h 4343400"/>
              <a:gd name="connsiteX3" fmla="*/ 30718124 w 36375975"/>
              <a:gd name="connsiteY3" fmla="*/ 685800 h 4343400"/>
              <a:gd name="connsiteX4" fmla="*/ 29860875 w 36375975"/>
              <a:gd name="connsiteY4" fmla="*/ 4343400 h 4343400"/>
              <a:gd name="connsiteX5" fmla="*/ 1800225 w 36375975"/>
              <a:gd name="connsiteY5" fmla="*/ 4314825 h 4343400"/>
              <a:gd name="connsiteX6" fmla="*/ 1257300 w 36375975"/>
              <a:gd name="connsiteY6" fmla="*/ 3800475 h 4343400"/>
              <a:gd name="connsiteX7" fmla="*/ 0 w 36375975"/>
              <a:gd name="connsiteY7" fmla="*/ 3800475 h 4343400"/>
              <a:gd name="connsiteX8" fmla="*/ 0 w 36375975"/>
              <a:gd name="connsiteY8" fmla="*/ 0 h 4343400"/>
              <a:gd name="connsiteX0" fmla="*/ 0 w 36375975"/>
              <a:gd name="connsiteY0" fmla="*/ 0 h 4343400"/>
              <a:gd name="connsiteX1" fmla="*/ 36375975 w 36375975"/>
              <a:gd name="connsiteY1" fmla="*/ 0 h 4343400"/>
              <a:gd name="connsiteX2" fmla="*/ 36375975 w 36375975"/>
              <a:gd name="connsiteY2" fmla="*/ 485775 h 4343400"/>
              <a:gd name="connsiteX3" fmla="*/ 30718124 w 36375975"/>
              <a:gd name="connsiteY3" fmla="*/ 514350 h 4343400"/>
              <a:gd name="connsiteX4" fmla="*/ 29860875 w 36375975"/>
              <a:gd name="connsiteY4" fmla="*/ 4343400 h 4343400"/>
              <a:gd name="connsiteX5" fmla="*/ 1800225 w 36375975"/>
              <a:gd name="connsiteY5" fmla="*/ 4314825 h 4343400"/>
              <a:gd name="connsiteX6" fmla="*/ 1257300 w 36375975"/>
              <a:gd name="connsiteY6" fmla="*/ 3800475 h 4343400"/>
              <a:gd name="connsiteX7" fmla="*/ 0 w 36375975"/>
              <a:gd name="connsiteY7" fmla="*/ 3800475 h 4343400"/>
              <a:gd name="connsiteX8" fmla="*/ 0 w 36375975"/>
              <a:gd name="connsiteY8" fmla="*/ 0 h 4343400"/>
              <a:gd name="connsiteX0" fmla="*/ 0 w 36375975"/>
              <a:gd name="connsiteY0" fmla="*/ 0 h 4343400"/>
              <a:gd name="connsiteX1" fmla="*/ 36375975 w 36375975"/>
              <a:gd name="connsiteY1" fmla="*/ 0 h 4343400"/>
              <a:gd name="connsiteX2" fmla="*/ 36375975 w 36375975"/>
              <a:gd name="connsiteY2" fmla="*/ 485775 h 4343400"/>
              <a:gd name="connsiteX3" fmla="*/ 30718124 w 36375975"/>
              <a:gd name="connsiteY3" fmla="*/ 485775 h 4343400"/>
              <a:gd name="connsiteX4" fmla="*/ 29860875 w 36375975"/>
              <a:gd name="connsiteY4" fmla="*/ 4343400 h 4343400"/>
              <a:gd name="connsiteX5" fmla="*/ 1800225 w 36375975"/>
              <a:gd name="connsiteY5" fmla="*/ 4314825 h 4343400"/>
              <a:gd name="connsiteX6" fmla="*/ 1257300 w 36375975"/>
              <a:gd name="connsiteY6" fmla="*/ 3800475 h 4343400"/>
              <a:gd name="connsiteX7" fmla="*/ 0 w 36375975"/>
              <a:gd name="connsiteY7" fmla="*/ 3800475 h 4343400"/>
              <a:gd name="connsiteX8" fmla="*/ 0 w 36375975"/>
              <a:gd name="connsiteY8" fmla="*/ 0 h 4343400"/>
              <a:gd name="connsiteX0" fmla="*/ 0 w 36375975"/>
              <a:gd name="connsiteY0" fmla="*/ 0 h 4343400"/>
              <a:gd name="connsiteX1" fmla="*/ 36375975 w 36375975"/>
              <a:gd name="connsiteY1" fmla="*/ 0 h 4343400"/>
              <a:gd name="connsiteX2" fmla="*/ 36375975 w 36375975"/>
              <a:gd name="connsiteY2" fmla="*/ 485775 h 4343400"/>
              <a:gd name="connsiteX3" fmla="*/ 30718124 w 36375975"/>
              <a:gd name="connsiteY3" fmla="*/ 485775 h 4343400"/>
              <a:gd name="connsiteX4" fmla="*/ 25660351 w 36375975"/>
              <a:gd name="connsiteY4" fmla="*/ 4343400 h 4343400"/>
              <a:gd name="connsiteX5" fmla="*/ 1800225 w 36375975"/>
              <a:gd name="connsiteY5" fmla="*/ 4314825 h 4343400"/>
              <a:gd name="connsiteX6" fmla="*/ 1257300 w 36375975"/>
              <a:gd name="connsiteY6" fmla="*/ 3800475 h 4343400"/>
              <a:gd name="connsiteX7" fmla="*/ 0 w 36375975"/>
              <a:gd name="connsiteY7" fmla="*/ 3800475 h 4343400"/>
              <a:gd name="connsiteX8" fmla="*/ 0 w 36375975"/>
              <a:gd name="connsiteY8" fmla="*/ 0 h 4343400"/>
              <a:gd name="connsiteX0" fmla="*/ 0 w 36375975"/>
              <a:gd name="connsiteY0" fmla="*/ 0 h 4343400"/>
              <a:gd name="connsiteX1" fmla="*/ 36375975 w 36375975"/>
              <a:gd name="connsiteY1" fmla="*/ 0 h 4343400"/>
              <a:gd name="connsiteX2" fmla="*/ 36375975 w 36375975"/>
              <a:gd name="connsiteY2" fmla="*/ 485775 h 4343400"/>
              <a:gd name="connsiteX3" fmla="*/ 28603574 w 36375975"/>
              <a:gd name="connsiteY3" fmla="*/ 485775 h 4343400"/>
              <a:gd name="connsiteX4" fmla="*/ 25660351 w 36375975"/>
              <a:gd name="connsiteY4" fmla="*/ 4343400 h 4343400"/>
              <a:gd name="connsiteX5" fmla="*/ 1800225 w 36375975"/>
              <a:gd name="connsiteY5" fmla="*/ 4314825 h 4343400"/>
              <a:gd name="connsiteX6" fmla="*/ 1257300 w 36375975"/>
              <a:gd name="connsiteY6" fmla="*/ 3800475 h 4343400"/>
              <a:gd name="connsiteX7" fmla="*/ 0 w 36375975"/>
              <a:gd name="connsiteY7" fmla="*/ 3800475 h 4343400"/>
              <a:gd name="connsiteX8" fmla="*/ 0 w 36375975"/>
              <a:gd name="connsiteY8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75975" h="4343400">
                <a:moveTo>
                  <a:pt x="0" y="0"/>
                </a:moveTo>
                <a:lnTo>
                  <a:pt x="36375975" y="0"/>
                </a:lnTo>
                <a:lnTo>
                  <a:pt x="36375975" y="485775"/>
                </a:lnTo>
                <a:lnTo>
                  <a:pt x="28603574" y="485775"/>
                </a:lnTo>
                <a:lnTo>
                  <a:pt x="25660351" y="4343400"/>
                </a:lnTo>
                <a:lnTo>
                  <a:pt x="1800225" y="4314825"/>
                </a:lnTo>
                <a:lnTo>
                  <a:pt x="1257300" y="3800475"/>
                </a:lnTo>
                <a:lnTo>
                  <a:pt x="0" y="3800475"/>
                </a:lnTo>
                <a:lnTo>
                  <a:pt x="0" y="0"/>
                </a:lnTo>
                <a:close/>
              </a:path>
            </a:pathLst>
          </a:custGeom>
          <a:solidFill>
            <a:srgbClr val="336666"/>
          </a:solidFill>
          <a:ln>
            <a:noFill/>
          </a:ln>
          <a:effectLst>
            <a:outerShdw blurRad="177800" dist="101600" dir="5400000" algn="ctr" rotWithShape="0">
              <a:schemeClr val="tx1">
                <a:lumMod val="95000"/>
                <a:lumOff val="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988" tIns="11494" rIns="22988" bIns="11494"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08654"/>
            <a:ext cx="5979771" cy="857250"/>
          </a:xfrm>
          <a:prstGeom prst="rect">
            <a:avLst/>
          </a:prstGeom>
        </p:spPr>
        <p:txBody>
          <a:bodyPr vert="horz" lIns="81617" tIns="40808" rIns="81617" bIns="40808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1820" y="1200150"/>
            <a:ext cx="8258048" cy="3394472"/>
          </a:xfrm>
          <a:prstGeom prst="rect">
            <a:avLst/>
          </a:prstGeom>
        </p:spPr>
        <p:txBody>
          <a:bodyPr vert="horz" lIns="81617" tIns="40808" rIns="81617" bIns="40808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321" y="256106"/>
            <a:ext cx="979226" cy="79145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09" y="4764684"/>
            <a:ext cx="718523" cy="208423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22" y="4707804"/>
            <a:ext cx="376641" cy="322184"/>
          </a:xfrm>
          <a:prstGeom prst="rect">
            <a:avLst/>
          </a:prstGeom>
        </p:spPr>
      </p:pic>
      <p:sp>
        <p:nvSpPr>
          <p:cNvPr id="12" name="Textfeld 11"/>
          <p:cNvSpPr txBox="1"/>
          <p:nvPr userDrawn="1"/>
        </p:nvSpPr>
        <p:spPr>
          <a:xfrm>
            <a:off x="3155537" y="4774535"/>
            <a:ext cx="5617175" cy="255453"/>
          </a:xfrm>
          <a:prstGeom prst="rect">
            <a:avLst/>
          </a:prstGeom>
          <a:noFill/>
        </p:spPr>
        <p:txBody>
          <a:bodyPr wrap="none" lIns="22988" tIns="11494" rIns="22988" bIns="11494" rtlCol="0">
            <a:spAutoFit/>
          </a:bodyPr>
          <a:lstStyle/>
          <a:p>
            <a:r>
              <a:rPr lang="de-DE" sz="1500" dirty="0" smtClean="0">
                <a:solidFill>
                  <a:schemeClr val="bg1"/>
                </a:solidFill>
              </a:rPr>
              <a:t>2013 IEEE International Conference on </a:t>
            </a:r>
            <a:r>
              <a:rPr lang="de-DE" sz="1500" dirty="0" err="1" smtClean="0">
                <a:solidFill>
                  <a:schemeClr val="bg1"/>
                </a:solidFill>
              </a:rPr>
              <a:t>Robotics</a:t>
            </a:r>
            <a:r>
              <a:rPr lang="de-DE" sz="1500" dirty="0" smtClean="0">
                <a:solidFill>
                  <a:schemeClr val="bg1"/>
                </a:solidFill>
              </a:rPr>
              <a:t> </a:t>
            </a:r>
            <a:r>
              <a:rPr lang="de-DE" sz="1500" dirty="0" err="1" smtClean="0">
                <a:solidFill>
                  <a:schemeClr val="bg1"/>
                </a:solidFill>
              </a:rPr>
              <a:t>and</a:t>
            </a:r>
            <a:r>
              <a:rPr lang="de-DE" sz="1500" dirty="0" smtClean="0">
                <a:solidFill>
                  <a:schemeClr val="bg1"/>
                </a:solidFill>
              </a:rPr>
              <a:t> Automation</a:t>
            </a:r>
            <a:endParaRPr lang="de-DE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6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816167" rtl="0" eaLnBrk="1" latinLnBrk="0" hangingPunct="1">
        <a:spcBef>
          <a:spcPct val="0"/>
        </a:spcBef>
        <a:buNone/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06062" indent="-306062" algn="l" defTabSz="816167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3135" indent="-255052" algn="l" defTabSz="816167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208" indent="-204042" algn="l" defTabSz="81616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291" indent="-204042" algn="l" defTabSz="816167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375" indent="-204042" algn="l" defTabSz="816167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4458" indent="-204042" algn="l" defTabSz="81616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541" indent="-204042" algn="l" defTabSz="81616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0625" indent="-204042" algn="l" defTabSz="81616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8708" indent="-204042" algn="l" defTabSz="81616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81616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083" algn="l" defTabSz="81616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167" algn="l" defTabSz="81616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250" algn="l" defTabSz="81616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333" algn="l" defTabSz="81616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416" algn="l" defTabSz="81616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499" algn="l" defTabSz="81616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583" algn="l" defTabSz="81616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4666" algn="l" defTabSz="81616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&lt;</a:t>
            </a:r>
            <a:r>
              <a:rPr lang="de-DE" dirty="0" err="1" smtClean="0"/>
              <a:t>Your</a:t>
            </a:r>
            <a:r>
              <a:rPr lang="de-DE" dirty="0" smtClean="0"/>
              <a:t> Title&gt;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&lt;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content</a:t>
            </a:r>
            <a:r>
              <a:rPr lang="de-DE" dirty="0" smtClean="0"/>
              <a:t>&gt;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094725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nutzerdefiniert 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Bildschirmpräsentation (16:9)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&lt;Your Title&gt;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Alexander Kasper</dc:creator>
  <cp:lastModifiedBy>Alexander Kasper</cp:lastModifiedBy>
  <cp:revision>5</cp:revision>
  <dcterms:created xsi:type="dcterms:W3CDTF">2013-04-03T18:03:31Z</dcterms:created>
  <dcterms:modified xsi:type="dcterms:W3CDTF">2013-04-05T09:40:16Z</dcterms:modified>
</cp:coreProperties>
</file>